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6" r:id="rId3"/>
    <p:sldId id="258" r:id="rId4"/>
    <p:sldId id="259" r:id="rId5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592">
          <p15:clr>
            <a:srgbClr val="A4A3A4"/>
          </p15:clr>
        </p15:guide>
        <p15:guide id="3" pos="5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ani Hirvonen" initials="TH" lastIdx="27" clrIdx="0">
    <p:extLst>
      <p:ext uri="{19B8F6BF-5375-455C-9EA6-DF929625EA0E}">
        <p15:presenceInfo xmlns:p15="http://schemas.microsoft.com/office/powerpoint/2012/main" userId="S-1-5-21-1065099672-379126580-1210191635-2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87F"/>
    <a:srgbClr val="FFA81F"/>
    <a:srgbClr val="15277F"/>
    <a:srgbClr val="3CB9FF"/>
    <a:srgbClr val="1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32" autoAdjust="0"/>
    <p:restoredTop sz="94626"/>
  </p:normalViewPr>
  <p:slideViewPr>
    <p:cSldViewPr snapToGrid="0" snapToObjects="1">
      <p:cViewPr varScale="1">
        <p:scale>
          <a:sx n="243" d="100"/>
          <a:sy n="243" d="100"/>
        </p:scale>
        <p:origin x="1752" y="184"/>
      </p:cViewPr>
      <p:guideLst>
        <p:guide orient="horz" pos="679"/>
        <p:guide pos="5592"/>
        <p:guide pos="5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4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0176A4-08B9-7243-800C-34250EACF893}" type="datetimeFigureOut">
              <a:rPr lang="en-US"/>
              <a:pPr>
                <a:defRPr/>
              </a:pPr>
              <a:t>6/15/18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659FB5-E4F1-3349-A1BD-82F3C6FA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A8FC-DEF1-464C-8720-9898435CB222}" type="datetimeFigureOut">
              <a:rPr lang="en-US" smtClean="0"/>
              <a:t>6/15/18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CC80-1484-7247-8BE0-DF497D29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B662D90-C35E-9F41-BD71-CDEB6618E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708"/>
          <a:stretch/>
        </p:blipFill>
        <p:spPr>
          <a:xfrm>
            <a:off x="0" y="-153329"/>
            <a:ext cx="9144000" cy="398678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E817AB0-110D-DE4D-9192-C88498AB774D}"/>
              </a:ext>
            </a:extLst>
          </p:cNvPr>
          <p:cNvSpPr/>
          <p:nvPr userDrawn="1"/>
        </p:nvSpPr>
        <p:spPr>
          <a:xfrm>
            <a:off x="0" y="3833456"/>
            <a:ext cx="9144000" cy="1881544"/>
          </a:xfrm>
          <a:prstGeom prst="rect">
            <a:avLst/>
          </a:prstGeom>
          <a:solidFill>
            <a:srgbClr val="1527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9B6673F-38DE-3A43-A711-F73C1793EA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2687" y="3562768"/>
            <a:ext cx="3163316" cy="54137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AB0162-3CAE-4F4B-A6E2-FF5224DCE2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2" y="4182516"/>
            <a:ext cx="4650351" cy="137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/>
              <a:t>Otsikko voi olla kahdella rivillä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8E2F6D-46B9-1748-8898-E34AD80C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43707" y="4257470"/>
            <a:ext cx="3762296" cy="137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/>
              <a:t>NIMI SUKUNIMI</a:t>
            </a:r>
          </a:p>
          <a:p>
            <a:pPr lvl="0"/>
            <a:r>
              <a:rPr lang="fi-FI" dirty="0"/>
              <a:t>pvm</a:t>
            </a:r>
          </a:p>
        </p:txBody>
      </p:sp>
    </p:spTree>
    <p:extLst>
      <p:ext uri="{BB962C8B-B14F-4D97-AF65-F5344CB8AC3E}">
        <p14:creationId xmlns:p14="http://schemas.microsoft.com/office/powerpoint/2010/main" val="7066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4D304A-9654-9746-A9AA-373B0D33CC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9414"/>
            <a:ext cx="8229600" cy="334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693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509836D-5AA0-754F-A15F-C8B267673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509836D-5AA0-754F-A15F-C8B267673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8" name="Sisällön paikkamerkki 1">
            <a:extLst>
              <a:ext uri="{FF2B5EF4-FFF2-40B4-BE49-F238E27FC236}">
                <a16:creationId xmlns:a16="http://schemas.microsoft.com/office/drawing/2014/main" id="{B2BFEB1A-210D-794E-9356-BD371C26AE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991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Teksti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7E52298-3DAB-6E4A-BCAA-0A7E6736BA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68222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CB63D91C-DD00-2D44-A07B-4A3CAECBAA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35453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  <p:sp>
        <p:nvSpPr>
          <p:cNvPr id="11" name="Sisällön paikkamerkki 4">
            <a:extLst>
              <a:ext uri="{FF2B5EF4-FFF2-40B4-BE49-F238E27FC236}">
                <a16:creationId xmlns:a16="http://schemas.microsoft.com/office/drawing/2014/main" id="{50760CE7-17C6-0E44-934F-08E4CA88FC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683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0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4" r:id="rId3"/>
    <p:sldLayoutId id="2147483765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835A3FC-2B56-D14F-A535-53EEB0BEC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DE0832-A52D-4948-BCF6-C00099362C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80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CCE07A-37F4-D947-A6BC-7DC6A06F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7B1AB-0503-284A-BFEC-A357BC447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17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93B94B-5828-F445-A03A-E8CA503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70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2409F-AD55-B641-B04A-78F49CFD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8BE81A-A43A-1747-8EED-8D871660D9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A14CF9-CF4E-B44D-BBC6-18E3070287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2F400EF-E32C-CB49-AC48-47470938477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09061B-F355-AD44-AC05-B7933402C4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203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eknosavo">
      <a:dk1>
        <a:srgbClr val="193333"/>
      </a:dk1>
      <a:lt1>
        <a:sysClr val="window" lastClr="FFFFFF"/>
      </a:lt1>
      <a:dk2>
        <a:srgbClr val="144FFB"/>
      </a:dk2>
      <a:lt2>
        <a:srgbClr val="EDEDED"/>
      </a:lt2>
      <a:accent1>
        <a:srgbClr val="144FFB"/>
      </a:accent1>
      <a:accent2>
        <a:srgbClr val="37A829"/>
      </a:accent2>
      <a:accent3>
        <a:srgbClr val="FFD700"/>
      </a:accent3>
      <a:accent4>
        <a:srgbClr val="6189FF"/>
      </a:accent4>
      <a:accent5>
        <a:srgbClr val="30457F"/>
      </a:accent5>
      <a:accent6>
        <a:srgbClr val="F79646"/>
      </a:accent6>
      <a:hlink>
        <a:srgbClr val="0000FF"/>
      </a:hlink>
      <a:folHlink>
        <a:srgbClr val="0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t" anchorCtr="0"/>
      <a:lstStyle>
        <a:defPPr algn="l">
          <a:defRPr sz="1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knosavo-ppt-pohja" id="{EE67C72F-A7AC-E54D-9BAD-7C2778998E1E}" vid="{8BC631BD-175B-BF48-8DB9-B4EA323C2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52</TotalTime>
  <Words>0</Words>
  <Application>Microsoft Macintosh PowerPoint</Application>
  <PresentationFormat>Näytössä katseltava esitys (16:10)</PresentationFormat>
  <Paragraphs>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Century Gothic</vt:lpstr>
      <vt:lpstr>Tw Cen MT</vt:lpstr>
      <vt:lpstr>Office-teema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Leena Piira</dc:creator>
  <cp:lastModifiedBy>Leena Piira</cp:lastModifiedBy>
  <cp:revision>6</cp:revision>
  <cp:lastPrinted>2018-04-10T10:49:24Z</cp:lastPrinted>
  <dcterms:created xsi:type="dcterms:W3CDTF">2018-06-14T13:15:42Z</dcterms:created>
  <dcterms:modified xsi:type="dcterms:W3CDTF">2018-06-15T07:46:49Z</dcterms:modified>
</cp:coreProperties>
</file>